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59" r:id="rId8"/>
    <p:sldId id="263" r:id="rId9"/>
    <p:sldId id="264" r:id="rId10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7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185B20-7CA4-88AF-4FF0-13DD68EBD3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72C81ED-55B8-1AD0-22BC-1ED1299914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B49FE1AE-CC80-025B-02EC-B0C093556E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FDC9E-4943-4576-80B5-DC2E3D09D22A}" type="datetimeFigureOut">
              <a:rPr lang="pt-PT" smtClean="0"/>
              <a:t>23/12/2025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7FE5991F-C44A-0409-D6B9-737CE46E3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624DEDD2-5E7D-4FDE-B3D1-C67845D62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AEB42-0491-4957-8872-7A4EE89164C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863550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6E4659-941D-A287-1E40-999A35DC63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49B926C8-E2DF-B07C-E400-84CED7EFD5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0A98B738-2251-C51C-1D30-EA664FB908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FDC9E-4943-4576-80B5-DC2E3D09D22A}" type="datetimeFigureOut">
              <a:rPr lang="pt-PT" smtClean="0"/>
              <a:t>23/12/2025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E6E98D9B-742A-5CB7-1FDD-3A9876897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4005F9EA-6F9D-CD60-66E6-732A8D74CB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AEB42-0491-4957-8872-7A4EE89164C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055185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CFCF9B9D-5693-C934-0DC7-4BEA97B242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44CEAD3A-24B5-8EBB-2BB8-CDC80ADE2F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82CC67D8-D38B-73BC-5491-9453C14B29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FDC9E-4943-4576-80B5-DC2E3D09D22A}" type="datetimeFigureOut">
              <a:rPr lang="pt-PT" smtClean="0"/>
              <a:t>23/12/2025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3FFDF5EA-DF34-7BA0-2801-4DD0DDDB3E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E599CB5B-5B19-DE35-D3B4-4799EC2EC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AEB42-0491-4957-8872-7A4EE89164C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84499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C7946F-4676-3726-74B2-93AFD5F47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8F7AFDCF-8CEE-38AB-C48C-ECE2BBCDCB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F541E9E7-CF1B-45A6-0385-443BFBC136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FDC9E-4943-4576-80B5-DC2E3D09D22A}" type="datetimeFigureOut">
              <a:rPr lang="pt-PT" smtClean="0"/>
              <a:t>23/12/2025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D5AB611E-6663-60B7-B438-9F3EF340B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9CCAECEE-4C20-6316-E1C0-ACF6F9A9F3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AEB42-0491-4957-8872-7A4EE89164C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3947267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331E3C-FE2D-B931-505A-61C7C98B3D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1DD85207-79C9-2D77-4F64-0FB4EE8D98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22235A6E-5316-4E7E-5E59-56790625CA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FDC9E-4943-4576-80B5-DC2E3D09D22A}" type="datetimeFigureOut">
              <a:rPr lang="pt-PT" smtClean="0"/>
              <a:t>23/12/2025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4B078CDC-A007-1F3C-A674-573FC3693C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06B5EF6C-CF41-76E1-F710-936C7963A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AEB42-0491-4957-8872-7A4EE89164C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4176847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C0BFD0-9AF3-365F-FFA6-4AA04A728B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2BD91CAB-6EAD-BBD8-CED4-CEF0FC2C4E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4437342A-9EE3-CADD-1C46-3D62B1373D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3EB04D50-0103-73A9-5E91-68D94E3BD7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FDC9E-4943-4576-80B5-DC2E3D09D22A}" type="datetimeFigureOut">
              <a:rPr lang="pt-PT" smtClean="0"/>
              <a:t>23/12/2025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DD6271C4-3C19-9220-48EC-FF63E7047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AA1AE950-327E-3AEB-59BA-A440C1995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AEB42-0491-4957-8872-7A4EE89164C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0695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45C2FE0-302C-418B-DAB5-6755E7D90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5F64728D-2114-264B-E7FE-9B2E33B773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54B66BC6-7286-C702-683C-80FFC8DDA0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o Texto 4">
            <a:extLst>
              <a:ext uri="{FF2B5EF4-FFF2-40B4-BE49-F238E27FC236}">
                <a16:creationId xmlns:a16="http://schemas.microsoft.com/office/drawing/2014/main" id="{E6B40B58-53DE-B0E7-FD36-E57F0EB4FE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Marcador de Posição de Conteúdo 5">
            <a:extLst>
              <a:ext uri="{FF2B5EF4-FFF2-40B4-BE49-F238E27FC236}">
                <a16:creationId xmlns:a16="http://schemas.microsoft.com/office/drawing/2014/main" id="{38AB9D07-9CB4-682E-0AC0-138BA32CD5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7" name="Marcador de Posição da Data 6">
            <a:extLst>
              <a:ext uri="{FF2B5EF4-FFF2-40B4-BE49-F238E27FC236}">
                <a16:creationId xmlns:a16="http://schemas.microsoft.com/office/drawing/2014/main" id="{DE2E3815-831B-05C9-070F-5023597CC8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FDC9E-4943-4576-80B5-DC2E3D09D22A}" type="datetimeFigureOut">
              <a:rPr lang="pt-PT" smtClean="0"/>
              <a:t>23/12/2025</a:t>
            </a:fld>
            <a:endParaRPr lang="pt-PT"/>
          </a:p>
        </p:txBody>
      </p:sp>
      <p:sp>
        <p:nvSpPr>
          <p:cNvPr id="8" name="Marcador de Posição do Rodapé 7">
            <a:extLst>
              <a:ext uri="{FF2B5EF4-FFF2-40B4-BE49-F238E27FC236}">
                <a16:creationId xmlns:a16="http://schemas.microsoft.com/office/drawing/2014/main" id="{69006B42-A2EF-E6EF-3CD8-376E0F458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Marcador de Posição do Número do Diapositivo 8">
            <a:extLst>
              <a:ext uri="{FF2B5EF4-FFF2-40B4-BE49-F238E27FC236}">
                <a16:creationId xmlns:a16="http://schemas.microsoft.com/office/drawing/2014/main" id="{431E3617-80D9-0BE7-6B74-C5FDC80525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AEB42-0491-4957-8872-7A4EE89164C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649666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54D691-8A00-DD3D-EBB4-71F6C182BA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9B0646C0-268B-D89B-E18D-54E38C603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FDC9E-4943-4576-80B5-DC2E3D09D22A}" type="datetimeFigureOut">
              <a:rPr lang="pt-PT" smtClean="0"/>
              <a:t>23/12/2025</a:t>
            </a:fld>
            <a:endParaRPr lang="pt-PT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AC4C96E5-FB25-FB5F-66DF-D6F521F4D7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82B4287F-6E8B-F4F9-11E9-FA29BD16DD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AEB42-0491-4957-8872-7A4EE89164C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422833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>
            <a:extLst>
              <a:ext uri="{FF2B5EF4-FFF2-40B4-BE49-F238E27FC236}">
                <a16:creationId xmlns:a16="http://schemas.microsoft.com/office/drawing/2014/main" id="{30051D6D-68A9-0C52-7A1D-A97EB8AF3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FDC9E-4943-4576-80B5-DC2E3D09D22A}" type="datetimeFigureOut">
              <a:rPr lang="pt-PT" smtClean="0"/>
              <a:t>23/12/2025</a:t>
            </a:fld>
            <a:endParaRPr lang="pt-PT"/>
          </a:p>
        </p:txBody>
      </p:sp>
      <p:sp>
        <p:nvSpPr>
          <p:cNvPr id="3" name="Marcador de Posição do Rodapé 2">
            <a:extLst>
              <a:ext uri="{FF2B5EF4-FFF2-40B4-BE49-F238E27FC236}">
                <a16:creationId xmlns:a16="http://schemas.microsoft.com/office/drawing/2014/main" id="{B0092A49-F98A-1788-17E2-6CE451B1C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7567AED8-AC2C-6A48-4E5B-66975048F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AEB42-0491-4957-8872-7A4EE89164C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43533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2723D1-E972-C221-D3D5-30D9F9E946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6B79BAD-1CA0-326D-1349-6A9F5844FD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606FE63A-B260-5534-ADC6-6FDAAB2F79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46A88021-55B6-AC33-C914-087A87D9DA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FDC9E-4943-4576-80B5-DC2E3D09D22A}" type="datetimeFigureOut">
              <a:rPr lang="pt-PT" smtClean="0"/>
              <a:t>23/12/2025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0F0BA4B3-432A-F795-C200-A25D0BC7DF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28B79B12-9601-83DE-1B3D-4084C2174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AEB42-0491-4957-8872-7A4EE89164C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00801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88EB31-FDCD-3781-D939-4CD8D966A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Imagem 2">
            <a:extLst>
              <a:ext uri="{FF2B5EF4-FFF2-40B4-BE49-F238E27FC236}">
                <a16:creationId xmlns:a16="http://schemas.microsoft.com/office/drawing/2014/main" id="{290354D2-14EE-7DDA-6684-1B8D405D0B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E7A7FEAA-CE92-A4F9-73A4-8F09AF10A5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2E23CF11-BEF4-04EB-7903-34AF555D4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FDC9E-4943-4576-80B5-DC2E3D09D22A}" type="datetimeFigureOut">
              <a:rPr lang="pt-PT" smtClean="0"/>
              <a:t>23/12/2025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E9DCDDD2-6B16-581A-65B6-2D82DE62E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AA12B2CB-634D-4CF7-7B60-0D5EAAF11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AEB42-0491-4957-8872-7A4EE89164C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932855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>
            <a:extLst>
              <a:ext uri="{FF2B5EF4-FFF2-40B4-BE49-F238E27FC236}">
                <a16:creationId xmlns:a16="http://schemas.microsoft.com/office/drawing/2014/main" id="{06824511-410A-0437-1393-E7AA166C92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D6FC54F9-C0F3-7B05-D4C8-DE57D179A4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2D46D0C8-BF3A-F475-0358-C45BDAE27F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DEFDC9E-4943-4576-80B5-DC2E3D09D22A}" type="datetimeFigureOut">
              <a:rPr lang="pt-PT" smtClean="0"/>
              <a:t>23/12/2025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2271F7DA-990A-3B71-5605-C695C3A9ED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591471FA-FD2B-50B8-4F41-4D80CEB8C6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BDAEB42-0491-4957-8872-7A4EE89164C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65054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hyperlink" Target="https://rarafaza5.github.io/FamilyFeud/tv.html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8" descr="Cortina azul | Vetor Premium">
            <a:extLst>
              <a:ext uri="{FF2B5EF4-FFF2-40B4-BE49-F238E27FC236}">
                <a16:creationId xmlns:a16="http://schemas.microsoft.com/office/drawing/2014/main" id="{7FD3E13B-EC19-EA45-AB65-F18139EF14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05" t="16299" b="11632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4162FB81-4D60-F756-78DF-2C8874E935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8970" y="1536232"/>
            <a:ext cx="6574059" cy="3785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2D5B3EFF-6327-27F1-C23C-AF713FC26414}"/>
              </a:ext>
            </a:extLst>
          </p:cNvPr>
          <p:cNvSpPr txBox="1"/>
          <p:nvPr/>
        </p:nvSpPr>
        <p:spPr>
          <a:xfrm>
            <a:off x="2518651" y="-2081804"/>
            <a:ext cx="44909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600" b="1" dirty="0">
                <a:solidFill>
                  <a:schemeClr val="bg1"/>
                </a:solidFill>
                <a:latin typeface="Montserrat" pitchFamily="2" charset="0"/>
              </a:rPr>
              <a:t>Como Jogar</a:t>
            </a:r>
          </a:p>
        </p:txBody>
      </p:sp>
      <p:pic>
        <p:nvPicPr>
          <p:cNvPr id="2" name="Family Feud Theme Song (Harvey era) for 1 hour [ZnuVt5jjRsw]">
            <a:hlinkClick r:id="" action="ppaction://media"/>
            <a:extLst>
              <a:ext uri="{FF2B5EF4-FFF2-40B4-BE49-F238E27FC236}">
                <a16:creationId xmlns:a16="http://schemas.microsoft.com/office/drawing/2014/main" id="{CD3932CA-E82E-E64F-A0F3-8308564E60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635000" y="1458913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2150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4B94CC-A9B7-9610-D97D-AD92DEF737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 descr="Cortina azul | Vetor Premium">
            <a:extLst>
              <a:ext uri="{FF2B5EF4-FFF2-40B4-BE49-F238E27FC236}">
                <a16:creationId xmlns:a16="http://schemas.microsoft.com/office/drawing/2014/main" id="{B9982330-6AFF-74AB-D50A-D15721AB27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05" t="16299" b="11632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10DFDD49-1ED3-01CC-003B-9CFB1912AB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356" y="506085"/>
            <a:ext cx="1803025" cy="1038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95C21705-8888-B88C-9788-8BB9A3FA9372}"/>
              </a:ext>
            </a:extLst>
          </p:cNvPr>
          <p:cNvSpPr txBox="1"/>
          <p:nvPr/>
        </p:nvSpPr>
        <p:spPr>
          <a:xfrm>
            <a:off x="2660891" y="702036"/>
            <a:ext cx="44909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600" b="1" dirty="0">
                <a:solidFill>
                  <a:schemeClr val="bg1"/>
                </a:solidFill>
                <a:latin typeface="Montserrat" pitchFamily="2" charset="0"/>
              </a:rPr>
              <a:t>Como Jogar</a:t>
            </a:r>
          </a:p>
        </p:txBody>
      </p:sp>
      <p:pic>
        <p:nvPicPr>
          <p:cNvPr id="5" name="Imagem 4" descr="Uma imagem com texto, captura de ecrã, Azul elétrico, círculo&#10;&#10;Os conteúdos gerados por IA podem estar incorretos.">
            <a:extLst>
              <a:ext uri="{FF2B5EF4-FFF2-40B4-BE49-F238E27FC236}">
                <a16:creationId xmlns:a16="http://schemas.microsoft.com/office/drawing/2014/main" id="{17D1B480-572D-8CE6-7241-9337AE9555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357" y="2050403"/>
            <a:ext cx="6328084" cy="3559547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3CD683CF-1B5B-9668-BA82-75E579F65835}"/>
              </a:ext>
            </a:extLst>
          </p:cNvPr>
          <p:cNvSpPr txBox="1"/>
          <p:nvPr/>
        </p:nvSpPr>
        <p:spPr>
          <a:xfrm>
            <a:off x="7151868" y="2747943"/>
            <a:ext cx="449097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800" b="1" dirty="0">
                <a:solidFill>
                  <a:schemeClr val="bg1"/>
                </a:solidFill>
                <a:latin typeface="Montserrat" pitchFamily="2" charset="0"/>
              </a:rPr>
              <a:t>São feitas perguntadas a 100 pessoas, o teu objetivo é adivinhar o que responderam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F0B88FB7-EA3C-E69C-5089-2C1517C86BA9}"/>
              </a:ext>
            </a:extLst>
          </p:cNvPr>
          <p:cNvSpPr txBox="1"/>
          <p:nvPr/>
        </p:nvSpPr>
        <p:spPr>
          <a:xfrm>
            <a:off x="590105" y="5828695"/>
            <a:ext cx="110214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800" b="1" dirty="0">
                <a:solidFill>
                  <a:schemeClr val="bg1"/>
                </a:solidFill>
                <a:latin typeface="Montserrat" pitchFamily="2" charset="0"/>
              </a:rPr>
              <a:t>Perguntas tiradas do programa original (versão EUA)</a:t>
            </a:r>
          </a:p>
        </p:txBody>
      </p:sp>
    </p:spTree>
    <p:extLst>
      <p:ext uri="{BB962C8B-B14F-4D97-AF65-F5344CB8AC3E}">
        <p14:creationId xmlns:p14="http://schemas.microsoft.com/office/powerpoint/2010/main" val="20005140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D7E03D-2C4B-0709-C5DD-995E5D5F52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 descr="Cortina azul | Vetor Premium">
            <a:extLst>
              <a:ext uri="{FF2B5EF4-FFF2-40B4-BE49-F238E27FC236}">
                <a16:creationId xmlns:a16="http://schemas.microsoft.com/office/drawing/2014/main" id="{08B204A0-9953-E3E5-DDB4-616C058A669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05" t="16299" b="11632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FB32666E-3BF1-CFCE-A089-4DDDBFFB3D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356" y="506085"/>
            <a:ext cx="1803025" cy="1038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2EC7DC10-8AD5-05CA-FBFF-69644856C837}"/>
              </a:ext>
            </a:extLst>
          </p:cNvPr>
          <p:cNvSpPr txBox="1"/>
          <p:nvPr/>
        </p:nvSpPr>
        <p:spPr>
          <a:xfrm>
            <a:off x="2660891" y="702036"/>
            <a:ext cx="58531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600" b="1" dirty="0">
                <a:solidFill>
                  <a:schemeClr val="bg1"/>
                </a:solidFill>
                <a:latin typeface="Montserrat" pitchFamily="2" charset="0"/>
              </a:rPr>
              <a:t>Como Jogar: O Duelo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34843AE6-C566-08E4-727D-363C3580520C}"/>
              </a:ext>
            </a:extLst>
          </p:cNvPr>
          <p:cNvSpPr txBox="1"/>
          <p:nvPr/>
        </p:nvSpPr>
        <p:spPr>
          <a:xfrm>
            <a:off x="621356" y="2362200"/>
            <a:ext cx="1102148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800" b="1" dirty="0">
                <a:solidFill>
                  <a:schemeClr val="bg1"/>
                </a:solidFill>
                <a:latin typeface="Montserrat" pitchFamily="2" charset="0"/>
              </a:rPr>
              <a:t>O Jogo é feito por equipas</a:t>
            </a:r>
          </a:p>
          <a:p>
            <a:endParaRPr lang="pt-PT" sz="2800" b="1" dirty="0">
              <a:solidFill>
                <a:schemeClr val="bg1"/>
              </a:solidFill>
              <a:latin typeface="Montserrat" pitchFamily="2" charset="0"/>
            </a:endParaRPr>
          </a:p>
          <a:p>
            <a:r>
              <a:rPr lang="pt-PT" sz="2800" b="1" dirty="0">
                <a:solidFill>
                  <a:schemeClr val="bg1"/>
                </a:solidFill>
                <a:latin typeface="Montserrat" pitchFamily="2" charset="0"/>
              </a:rPr>
              <a:t>1 Líder por equipa</a:t>
            </a:r>
          </a:p>
          <a:p>
            <a:endParaRPr lang="pt-PT" sz="2800" b="1" dirty="0">
              <a:solidFill>
                <a:schemeClr val="bg1"/>
              </a:solidFill>
              <a:latin typeface="Montserrat" pitchFamily="2" charset="0"/>
            </a:endParaRPr>
          </a:p>
          <a:p>
            <a:r>
              <a:rPr lang="pt-PT" sz="2800" b="1" dirty="0">
                <a:solidFill>
                  <a:schemeClr val="bg1"/>
                </a:solidFill>
                <a:latin typeface="Montserrat" pitchFamily="2" charset="0"/>
              </a:rPr>
              <a:t>O 1º Líder a responder uma pergunta ganha a palavra</a:t>
            </a:r>
          </a:p>
        </p:txBody>
      </p:sp>
    </p:spTree>
    <p:extLst>
      <p:ext uri="{BB962C8B-B14F-4D97-AF65-F5344CB8AC3E}">
        <p14:creationId xmlns:p14="http://schemas.microsoft.com/office/powerpoint/2010/main" val="38333853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7F31A0-B8D5-106E-EF66-448E5E40FE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 descr="Cortina azul | Vetor Premium">
            <a:extLst>
              <a:ext uri="{FF2B5EF4-FFF2-40B4-BE49-F238E27FC236}">
                <a16:creationId xmlns:a16="http://schemas.microsoft.com/office/drawing/2014/main" id="{A70705E8-F979-E068-9748-2FBD97ADE70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05" t="16299" b="11632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6389B190-9D43-9425-7F31-5D7A02A401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356" y="506085"/>
            <a:ext cx="1803025" cy="1038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B528A6F1-E7B1-0378-FE53-98C24AA118DF}"/>
              </a:ext>
            </a:extLst>
          </p:cNvPr>
          <p:cNvSpPr txBox="1"/>
          <p:nvPr/>
        </p:nvSpPr>
        <p:spPr>
          <a:xfrm>
            <a:off x="2660891" y="702036"/>
            <a:ext cx="65542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600" b="1" dirty="0">
                <a:solidFill>
                  <a:schemeClr val="bg1"/>
                </a:solidFill>
                <a:latin typeface="Montserrat" pitchFamily="2" charset="0"/>
              </a:rPr>
              <a:t>Como Jogar: Em Equipa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ED91A6E-B565-6778-C75E-598A38003D9F}"/>
              </a:ext>
            </a:extLst>
          </p:cNvPr>
          <p:cNvSpPr txBox="1"/>
          <p:nvPr/>
        </p:nvSpPr>
        <p:spPr>
          <a:xfrm>
            <a:off x="621356" y="1754759"/>
            <a:ext cx="1102148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800" b="1" dirty="0">
                <a:solidFill>
                  <a:schemeClr val="bg1"/>
                </a:solidFill>
                <a:latin typeface="Montserrat" pitchFamily="2" charset="0"/>
              </a:rPr>
              <a:t>Após uma equipa ganhar o duelo, cada membro da equipa pode dizer 1 opção.</a:t>
            </a:r>
          </a:p>
          <a:p>
            <a:endParaRPr lang="pt-PT" sz="2800" b="1" dirty="0">
              <a:solidFill>
                <a:schemeClr val="bg1"/>
              </a:solidFill>
              <a:latin typeface="Montserrat" pitchFamily="2" charset="0"/>
            </a:endParaRPr>
          </a:p>
          <a:p>
            <a:r>
              <a:rPr lang="pt-PT" sz="2800" b="1" dirty="0">
                <a:solidFill>
                  <a:schemeClr val="bg1"/>
                </a:solidFill>
                <a:latin typeface="Montserrat" pitchFamily="2" charset="0"/>
              </a:rPr>
              <a:t>Caso alguém responda de forma incorreta conta 1 erro.</a:t>
            </a:r>
          </a:p>
          <a:p>
            <a:endParaRPr lang="pt-PT" sz="2800" b="1" dirty="0">
              <a:solidFill>
                <a:schemeClr val="bg1"/>
              </a:solidFill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90402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7AC523-1982-605C-BAA0-1D9523C624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 descr="Cortina azul | Vetor Premium">
            <a:extLst>
              <a:ext uri="{FF2B5EF4-FFF2-40B4-BE49-F238E27FC236}">
                <a16:creationId xmlns:a16="http://schemas.microsoft.com/office/drawing/2014/main" id="{80BCF2FB-8FF0-DAFA-EAD4-C3DE00586D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05" t="16299" b="11632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7018A504-9AC6-8235-4EAE-1DE53E7BB8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356" y="506085"/>
            <a:ext cx="1803025" cy="1038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A600A1A2-1960-C040-ABA0-4347377EA458}"/>
              </a:ext>
            </a:extLst>
          </p:cNvPr>
          <p:cNvSpPr txBox="1"/>
          <p:nvPr/>
        </p:nvSpPr>
        <p:spPr>
          <a:xfrm>
            <a:off x="2660891" y="702036"/>
            <a:ext cx="65542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600" b="1" dirty="0">
                <a:solidFill>
                  <a:schemeClr val="bg1"/>
                </a:solidFill>
                <a:latin typeface="Montserrat" pitchFamily="2" charset="0"/>
              </a:rPr>
              <a:t>Como Jogar: Erros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9BB49EF6-D293-EE0F-318D-CA663604F4C8}"/>
              </a:ext>
            </a:extLst>
          </p:cNvPr>
          <p:cNvSpPr txBox="1"/>
          <p:nvPr/>
        </p:nvSpPr>
        <p:spPr>
          <a:xfrm>
            <a:off x="621356" y="1914382"/>
            <a:ext cx="11021489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800" b="1" dirty="0">
                <a:solidFill>
                  <a:schemeClr val="bg1"/>
                </a:solidFill>
                <a:latin typeface="Montserrat" pitchFamily="2" charset="0"/>
              </a:rPr>
              <a:t>Ao 2º Erro a equipa oposta começa a conferenciar</a:t>
            </a:r>
          </a:p>
          <a:p>
            <a:endParaRPr lang="pt-PT" sz="2800" b="1" dirty="0">
              <a:solidFill>
                <a:schemeClr val="bg1"/>
              </a:solidFill>
              <a:latin typeface="Montserrat" pitchFamily="2" charset="0"/>
            </a:endParaRPr>
          </a:p>
          <a:p>
            <a:r>
              <a:rPr lang="pt-PT" sz="2800" b="1" dirty="0">
                <a:solidFill>
                  <a:schemeClr val="bg1"/>
                </a:solidFill>
                <a:latin typeface="Montserrat" pitchFamily="2" charset="0"/>
              </a:rPr>
              <a:t>Ao 3º erro passa para a equipa seguinte que efetua “O Roubo”</a:t>
            </a:r>
          </a:p>
          <a:p>
            <a:endParaRPr lang="pt-PT" sz="2800" b="1" dirty="0">
              <a:solidFill>
                <a:schemeClr val="bg1"/>
              </a:solidFill>
              <a:latin typeface="Montserrat" pitchFamily="2" charset="0"/>
            </a:endParaRPr>
          </a:p>
          <a:p>
            <a:r>
              <a:rPr lang="pt-PT" sz="2800" b="1" dirty="0">
                <a:solidFill>
                  <a:schemeClr val="bg1"/>
                </a:solidFill>
                <a:latin typeface="Montserrat" pitchFamily="2" charset="0"/>
              </a:rPr>
              <a:t>O painel acaba após alguma equipa ter 3 erros, ou todas as opções do painel serem reveladas (o que vier primeiro)</a:t>
            </a:r>
          </a:p>
        </p:txBody>
      </p:sp>
    </p:spTree>
    <p:extLst>
      <p:ext uri="{BB962C8B-B14F-4D97-AF65-F5344CB8AC3E}">
        <p14:creationId xmlns:p14="http://schemas.microsoft.com/office/powerpoint/2010/main" val="29066151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DCC2FE-289F-5DA5-4406-DC81DA4961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 descr="Cortina azul | Vetor Premium">
            <a:extLst>
              <a:ext uri="{FF2B5EF4-FFF2-40B4-BE49-F238E27FC236}">
                <a16:creationId xmlns:a16="http://schemas.microsoft.com/office/drawing/2014/main" id="{445AA872-26A0-0371-F69E-29539B7FAC5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05" t="16299" b="11632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A12841BC-8CD3-6BF8-2E14-4E1C54B684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356" y="506085"/>
            <a:ext cx="1803025" cy="1038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2A1D2040-CFD7-6A3F-FC61-958FC5471E4E}"/>
              </a:ext>
            </a:extLst>
          </p:cNvPr>
          <p:cNvSpPr txBox="1"/>
          <p:nvPr/>
        </p:nvSpPr>
        <p:spPr>
          <a:xfrm>
            <a:off x="2660891" y="702036"/>
            <a:ext cx="65542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600" b="1" dirty="0">
                <a:solidFill>
                  <a:schemeClr val="bg1"/>
                </a:solidFill>
                <a:latin typeface="Montserrat" pitchFamily="2" charset="0"/>
              </a:rPr>
              <a:t>Como Jogar: O Roubo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FD3AF2AB-84FC-2A17-A34C-0557B69010C2}"/>
              </a:ext>
            </a:extLst>
          </p:cNvPr>
          <p:cNvSpPr txBox="1"/>
          <p:nvPr/>
        </p:nvSpPr>
        <p:spPr>
          <a:xfrm>
            <a:off x="621356" y="1914382"/>
            <a:ext cx="1102148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800" b="1" dirty="0">
                <a:solidFill>
                  <a:schemeClr val="bg1"/>
                </a:solidFill>
                <a:latin typeface="Montserrat" pitchFamily="2" charset="0"/>
              </a:rPr>
              <a:t>A Equipa que está a roubar pode conferenciar a partir do 2º erro da equipa oposta e ao chegar ao 3º erro, têm de dar uma resposta.</a:t>
            </a:r>
          </a:p>
          <a:p>
            <a:endParaRPr lang="pt-PT" sz="2800" b="1" dirty="0">
              <a:solidFill>
                <a:schemeClr val="bg1"/>
              </a:solidFill>
              <a:latin typeface="Montserrat" pitchFamily="2" charset="0"/>
            </a:endParaRPr>
          </a:p>
          <a:p>
            <a:r>
              <a:rPr lang="pt-PT" sz="2800" b="1" dirty="0">
                <a:solidFill>
                  <a:schemeClr val="bg1"/>
                </a:solidFill>
                <a:latin typeface="Montserrat" pitchFamily="2" charset="0"/>
              </a:rPr>
              <a:t>Se a resposta estiver no painel: Eles ganham todos os pontos acumulados naquela ronda.</a:t>
            </a:r>
          </a:p>
          <a:p>
            <a:endParaRPr lang="pt-PT" sz="2800" b="1" dirty="0">
              <a:solidFill>
                <a:schemeClr val="bg1"/>
              </a:solidFill>
              <a:latin typeface="Montserrat" pitchFamily="2" charset="0"/>
            </a:endParaRPr>
          </a:p>
          <a:p>
            <a:r>
              <a:rPr lang="pt-PT" sz="2800" b="1" dirty="0">
                <a:solidFill>
                  <a:schemeClr val="bg1"/>
                </a:solidFill>
                <a:latin typeface="Montserrat" pitchFamily="2" charset="0"/>
              </a:rPr>
              <a:t>Se a resposta NÃO estiver no painel: Passa para o próximo painel</a:t>
            </a:r>
          </a:p>
        </p:txBody>
      </p:sp>
    </p:spTree>
    <p:extLst>
      <p:ext uri="{BB962C8B-B14F-4D97-AF65-F5344CB8AC3E}">
        <p14:creationId xmlns:p14="http://schemas.microsoft.com/office/powerpoint/2010/main" val="30006078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F02631-1FDE-272A-468F-9BE94089BF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 descr="Cortina azul | Vetor Premium">
            <a:extLst>
              <a:ext uri="{FF2B5EF4-FFF2-40B4-BE49-F238E27FC236}">
                <a16:creationId xmlns:a16="http://schemas.microsoft.com/office/drawing/2014/main" id="{D22D718C-87C8-0869-625D-38DD18D2F3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05" t="16299" b="11632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m 3" descr="Uma imagem com texto, captura de ecrã, Azul elétrico, círculo&#10;&#10;Os conteúdos gerados por IA podem estar incorretos.">
            <a:extLst>
              <a:ext uri="{FF2B5EF4-FFF2-40B4-BE49-F238E27FC236}">
                <a16:creationId xmlns:a16="http://schemas.microsoft.com/office/drawing/2014/main" id="{54004F5C-6BD8-E343-D673-DA1535ABEA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657" y="2050403"/>
            <a:ext cx="6328085" cy="3559548"/>
          </a:xfrm>
          <a:prstGeom prst="rect">
            <a:avLst/>
          </a:prstGeom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BE661B0B-F0D7-78E9-FD6D-A91106F400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356" y="506085"/>
            <a:ext cx="1803025" cy="1038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0D3BD667-F978-1276-5E38-7065E1C3EB9B}"/>
              </a:ext>
            </a:extLst>
          </p:cNvPr>
          <p:cNvSpPr txBox="1"/>
          <p:nvPr/>
        </p:nvSpPr>
        <p:spPr>
          <a:xfrm>
            <a:off x="2660891" y="702036"/>
            <a:ext cx="44909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600" b="1" dirty="0">
                <a:solidFill>
                  <a:schemeClr val="bg1"/>
                </a:solidFill>
                <a:latin typeface="Montserrat" pitchFamily="2" charset="0"/>
              </a:rPr>
              <a:t>Como Jogar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98002FB8-11FE-FF09-13B0-7C18411DD8B1}"/>
              </a:ext>
            </a:extLst>
          </p:cNvPr>
          <p:cNvSpPr txBox="1"/>
          <p:nvPr/>
        </p:nvSpPr>
        <p:spPr>
          <a:xfrm>
            <a:off x="7151868" y="2922235"/>
            <a:ext cx="449097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800" b="1" dirty="0">
                <a:solidFill>
                  <a:schemeClr val="bg1"/>
                </a:solidFill>
                <a:latin typeface="Montserrat" pitchFamily="2" charset="0"/>
              </a:rPr>
              <a:t>A pontuação varia mediante o quão respondida foi a tua escolha</a:t>
            </a:r>
          </a:p>
        </p:txBody>
      </p:sp>
    </p:spTree>
    <p:extLst>
      <p:ext uri="{BB962C8B-B14F-4D97-AF65-F5344CB8AC3E}">
        <p14:creationId xmlns:p14="http://schemas.microsoft.com/office/powerpoint/2010/main" val="7531544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E56FA3-C6E7-93FC-72F0-144C519A85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 descr="Cortina azul | Vetor Premium">
            <a:extLst>
              <a:ext uri="{FF2B5EF4-FFF2-40B4-BE49-F238E27FC236}">
                <a16:creationId xmlns:a16="http://schemas.microsoft.com/office/drawing/2014/main" id="{E087E03E-D4CA-AAE9-85EC-41CA9EE3637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05" t="16299" b="11632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F1B2F844-330F-C676-E68F-03FE525004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356" y="506085"/>
            <a:ext cx="1803025" cy="1038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>
            <a:hlinkClick r:id="rId4"/>
            <a:extLst>
              <a:ext uri="{FF2B5EF4-FFF2-40B4-BE49-F238E27FC236}">
                <a16:creationId xmlns:a16="http://schemas.microsoft.com/office/drawing/2014/main" id="{67DC8768-98FE-D930-0F0E-44E227A399F8}"/>
              </a:ext>
            </a:extLst>
          </p:cNvPr>
          <p:cNvSpPr txBox="1"/>
          <p:nvPr/>
        </p:nvSpPr>
        <p:spPr>
          <a:xfrm>
            <a:off x="1010745" y="4571680"/>
            <a:ext cx="1003285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sz="2800" b="1" dirty="0">
                <a:solidFill>
                  <a:schemeClr val="bg1"/>
                </a:solidFill>
                <a:latin typeface="Montserrat" pitchFamily="2" charset="0"/>
              </a:rPr>
              <a:t>https://rarafaza5.github.io/Party/FamilyFeud/tv.html</a:t>
            </a:r>
          </a:p>
        </p:txBody>
      </p:sp>
      <p:pic>
        <p:nvPicPr>
          <p:cNvPr id="6" name="Imagem 5" descr="Uma imagem com padrão, quadrado, píxel&#10;&#10;Os conteúdos gerados por IA podem estar incorretos.">
            <a:extLst>
              <a:ext uri="{FF2B5EF4-FFF2-40B4-BE49-F238E27FC236}">
                <a16:creationId xmlns:a16="http://schemas.microsoft.com/office/drawing/2014/main" id="{455D7271-7E45-8FBF-5CB3-048F3902EE1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9168" y="2621030"/>
            <a:ext cx="1855839" cy="1855839"/>
          </a:xfrm>
          <a:prstGeom prst="rect">
            <a:avLst/>
          </a:prstGeom>
        </p:spPr>
      </p:pic>
      <p:sp>
        <p:nvSpPr>
          <p:cNvPr id="7" name="CaixaDeTexto 6">
            <a:hlinkClick r:id="rId4"/>
            <a:extLst>
              <a:ext uri="{FF2B5EF4-FFF2-40B4-BE49-F238E27FC236}">
                <a16:creationId xmlns:a16="http://schemas.microsoft.com/office/drawing/2014/main" id="{EC5FE2B6-7FCD-4809-6B0E-FD33DEE9BE41}"/>
              </a:ext>
            </a:extLst>
          </p:cNvPr>
          <p:cNvSpPr txBox="1"/>
          <p:nvPr/>
        </p:nvSpPr>
        <p:spPr>
          <a:xfrm>
            <a:off x="1119168" y="2083455"/>
            <a:ext cx="18558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PT" sz="2400" b="1" dirty="0">
                <a:solidFill>
                  <a:schemeClr val="bg1"/>
                </a:solidFill>
                <a:latin typeface="Montserrat" pitchFamily="2" charset="0"/>
              </a:rPr>
              <a:t>Comando</a:t>
            </a:r>
          </a:p>
        </p:txBody>
      </p:sp>
      <p:sp>
        <p:nvSpPr>
          <p:cNvPr id="8" name="CaixaDeTexto 7">
            <a:hlinkClick r:id="rId4"/>
            <a:extLst>
              <a:ext uri="{FF2B5EF4-FFF2-40B4-BE49-F238E27FC236}">
                <a16:creationId xmlns:a16="http://schemas.microsoft.com/office/drawing/2014/main" id="{237A2CBE-8840-F33A-EB26-8B964C69B795}"/>
              </a:ext>
            </a:extLst>
          </p:cNvPr>
          <p:cNvSpPr txBox="1"/>
          <p:nvPr/>
        </p:nvSpPr>
        <p:spPr>
          <a:xfrm>
            <a:off x="1010745" y="5077765"/>
            <a:ext cx="1003285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sz="2800" b="1" dirty="0">
                <a:solidFill>
                  <a:schemeClr val="bg1"/>
                </a:solidFill>
                <a:latin typeface="Montserrat" pitchFamily="2" charset="0"/>
              </a:rPr>
              <a:t>https://rarafaza5.github.io/Party/pontos/</a:t>
            </a:r>
          </a:p>
        </p:txBody>
      </p:sp>
      <p:sp>
        <p:nvSpPr>
          <p:cNvPr id="9" name="CaixaDeTexto 8">
            <a:hlinkClick r:id="rId4"/>
            <a:extLst>
              <a:ext uri="{FF2B5EF4-FFF2-40B4-BE49-F238E27FC236}">
                <a16:creationId xmlns:a16="http://schemas.microsoft.com/office/drawing/2014/main" id="{3689994D-CBD7-2F28-D1CC-D99C627C761C}"/>
              </a:ext>
            </a:extLst>
          </p:cNvPr>
          <p:cNvSpPr txBox="1"/>
          <p:nvPr/>
        </p:nvSpPr>
        <p:spPr>
          <a:xfrm>
            <a:off x="3306311" y="2050403"/>
            <a:ext cx="185584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PT" sz="2800" b="1" dirty="0">
                <a:solidFill>
                  <a:schemeClr val="bg1"/>
                </a:solidFill>
                <a:latin typeface="Montserrat" pitchFamily="2" charset="0"/>
              </a:rPr>
              <a:t>Placar</a:t>
            </a:r>
          </a:p>
        </p:txBody>
      </p:sp>
      <p:pic>
        <p:nvPicPr>
          <p:cNvPr id="11" name="Imagem 10" descr="Uma imagem com padrão, quadrado, píxel, design&#10;&#10;Os conteúdos gerados por IA podem estar incorretos.">
            <a:extLst>
              <a:ext uri="{FF2B5EF4-FFF2-40B4-BE49-F238E27FC236}">
                <a16:creationId xmlns:a16="http://schemas.microsoft.com/office/drawing/2014/main" id="{6FB839B3-C82A-33E2-8386-288721C9902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6311" y="2621029"/>
            <a:ext cx="1855839" cy="1855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3906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8" descr="Cortina azul | Vetor Premium">
            <a:extLst>
              <a:ext uri="{FF2B5EF4-FFF2-40B4-BE49-F238E27FC236}">
                <a16:creationId xmlns:a16="http://schemas.microsoft.com/office/drawing/2014/main" id="{7FD3E13B-EC19-EA45-AB65-F18139EF14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05" t="16299" b="11632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4162FB81-4D60-F756-78DF-2C8874E935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8970" y="1536232"/>
            <a:ext cx="6574059" cy="3785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2D5B3EFF-6327-27F1-C23C-AF713FC26414}"/>
              </a:ext>
            </a:extLst>
          </p:cNvPr>
          <p:cNvSpPr txBox="1"/>
          <p:nvPr/>
        </p:nvSpPr>
        <p:spPr>
          <a:xfrm>
            <a:off x="2518651" y="-2081804"/>
            <a:ext cx="44909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600" b="1" dirty="0">
                <a:solidFill>
                  <a:schemeClr val="bg1"/>
                </a:solidFill>
                <a:latin typeface="Montserrat" pitchFamily="2" charset="0"/>
              </a:rPr>
              <a:t>Como Jogar</a:t>
            </a:r>
          </a:p>
        </p:txBody>
      </p:sp>
    </p:spTree>
    <p:extLst>
      <p:ext uri="{BB962C8B-B14F-4D97-AF65-F5344CB8AC3E}">
        <p14:creationId xmlns:p14="http://schemas.microsoft.com/office/powerpoint/2010/main" val="171296693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</TotalTime>
  <Words>242</Words>
  <Application>Microsoft Office PowerPoint</Application>
  <PresentationFormat>Ecrã Panorâmico</PresentationFormat>
  <Paragraphs>33</Paragraphs>
  <Slides>9</Slides>
  <Notes>0</Notes>
  <HiddenSlides>0</HiddenSlides>
  <MMClips>1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9</vt:i4>
      </vt:variant>
    </vt:vector>
  </HeadingPairs>
  <TitlesOfParts>
    <vt:vector size="14" baseType="lpstr">
      <vt:lpstr>Aptos</vt:lpstr>
      <vt:lpstr>Aptos Display</vt:lpstr>
      <vt:lpstr>Arial</vt:lpstr>
      <vt:lpstr>Montserrat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Rafael Diogo</dc:creator>
  <cp:lastModifiedBy>Rafael Diogo</cp:lastModifiedBy>
  <cp:revision>3</cp:revision>
  <dcterms:created xsi:type="dcterms:W3CDTF">2025-12-22T19:42:46Z</dcterms:created>
  <dcterms:modified xsi:type="dcterms:W3CDTF">2025-12-23T12:36:34Z</dcterms:modified>
</cp:coreProperties>
</file>

<file path=docProps/thumbnail.jpeg>
</file>